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6858000"/>
  <p:notesSz cx="6805612" cy="99393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슬라이드를 이동하려면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"/>
              </a:rPr>
              <a:t>메모 서식을 편집하려면 클릭하십시오</a:t>
            </a:r>
            <a:r>
              <a:rPr b="0" lang="en-US" sz="2000" spc="-1" strike="noStrike">
                <a:latin typeface="Noto Sans CJK JP"/>
              </a:rPr>
              <a:t>.</a:t>
            </a:r>
            <a:endParaRPr b="0" lang="en-US" sz="2000" spc="-1" strike="noStrike">
              <a:latin typeface="Noto Sans CJK JP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7A600A6-E7F6-4C5D-ADCE-D61D235908F7}" type="slidenum">
              <a:rPr b="0" lang="en-US" sz="1400" spc="-1" strike="noStrike">
                <a:latin typeface="Noto Sans CJK JP"/>
              </a:rPr>
              <a:t>1</a:t>
            </a:fld>
            <a:endParaRPr b="0" lang="en-US" sz="14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1392120" y="187200"/>
            <a:ext cx="4002120" cy="300024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0BB1B4C-291D-4A94-B479-F25953DC4969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3365375-48BC-45FC-B158-ABE1E9851AA6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6569376-A2CA-45D6-98DF-4CECB68E3E02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CDF297C-D394-49FB-A841-5AA5E0847401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06D390C-971C-4FB4-A637-9711725081DB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70CD5C-D893-4C57-86DE-4C45ADF5D69E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9120" cy="3351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9120" cy="3351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86640" y="495720"/>
            <a:ext cx="850968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Tendermint_v5.01_node4_slot1_value1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E92E62FA-582A-4C85-960C-5E93A5A9C08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Verification/kernel/elapsed time used: 10,598.15s / 580.79s / 11,179.987s.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Resident/virtual memory usage peaks: 204,509,812KB / 204,841,036KB.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87" name="그림 164" descr=""/>
          <p:cNvPicPr/>
          <p:nvPr/>
        </p:nvPicPr>
        <p:blipFill>
          <a:blip r:embed="rId1"/>
          <a:stretch/>
        </p:blipFill>
        <p:spPr>
          <a:xfrm>
            <a:off x="4768560" y="3450240"/>
            <a:ext cx="3436200" cy="329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809160" y="1872000"/>
            <a:ext cx="5046480" cy="428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Tendermint_v7.05_node6_slot3_vp1.xml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004120" y="1800000"/>
            <a:ext cx="5267520" cy="447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Tendermint_v7.05_node7_slot3_vp1.xml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728000" y="1738800"/>
            <a:ext cx="5840640" cy="495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Tendermint_v7.05_node8_slot3_vp1.xml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656000" y="1782000"/>
            <a:ext cx="5789520" cy="491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Noto Sans CJK JP"/>
              </a:rPr>
              <a:t>v7.07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386640" y="1245240"/>
            <a:ext cx="414936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Tendermint_v7.07_node3_slot3_v1.xml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457200" y="1604520"/>
            <a:ext cx="4078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0.04s / 0s / 0.04s.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12,124KB / 49,176KB.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681080" y="1613880"/>
            <a:ext cx="4318920" cy="349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"/>
          <p:cNvSpPr/>
          <p:nvPr/>
        </p:nvSpPr>
        <p:spPr>
          <a:xfrm>
            <a:off x="386640" y="1245240"/>
            <a:ext cx="414936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Tendermint_v7.07_node4_slot3_v1.xml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40" name="TextShape 4"/>
          <p:cNvSpPr txBox="1"/>
          <p:nvPr/>
        </p:nvSpPr>
        <p:spPr>
          <a:xfrm>
            <a:off x="457200" y="1604520"/>
            <a:ext cx="4078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0.41s / 0s / 0.409s.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18,424KB / 51,304KB.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4690080" y="1656000"/>
            <a:ext cx="4237920" cy="352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386640" y="1245240"/>
            <a:ext cx="414936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Tendermint_v7.07_node5_slot3_v1.xml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45" name="TextShape 4"/>
          <p:cNvSpPr txBox="1"/>
          <p:nvPr/>
        </p:nvSpPr>
        <p:spPr>
          <a:xfrm>
            <a:off x="457200" y="1604520"/>
            <a:ext cx="4078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5.38s / 0.06s / 5.446s.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103,220KB / 108,936KB.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4735080" y="1489680"/>
            <a:ext cx="4264920" cy="355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"/>
          <p:cNvSpPr/>
          <p:nvPr/>
        </p:nvSpPr>
        <p:spPr>
          <a:xfrm>
            <a:off x="386640" y="1245240"/>
            <a:ext cx="414936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Tendermint_v7.07_node6_slot3_v1.xml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50" name="TextShape 4"/>
          <p:cNvSpPr txBox="1"/>
          <p:nvPr/>
        </p:nvSpPr>
        <p:spPr>
          <a:xfrm>
            <a:off x="457200" y="1604520"/>
            <a:ext cx="4078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</a:t>
            </a: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first/Aggressive/CompactDataSt</a:t>
            </a: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</a:t>
            </a: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Unfinished...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3150" t="1118" r="54205" b="47216"/>
          <a:stretch/>
        </p:blipFill>
        <p:spPr>
          <a:xfrm>
            <a:off x="4885200" y="1368000"/>
            <a:ext cx="3898800" cy="29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Tendermint_v5.01_node5_slot1_value1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3BFC7549-D9AE-4EF2-A5F3-6A2F3A631A84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91" name="그림 168" descr=""/>
          <p:cNvPicPr/>
          <p:nvPr/>
        </p:nvPicPr>
        <p:blipFill>
          <a:blip r:embed="rId1"/>
          <a:stretch/>
        </p:blipFill>
        <p:spPr>
          <a:xfrm>
            <a:off x="510840" y="2884320"/>
            <a:ext cx="5749920" cy="3592440"/>
          </a:xfrm>
          <a:prstGeom prst="rect">
            <a:avLst/>
          </a:prstGeom>
          <a:ln>
            <a:noFill/>
          </a:ln>
        </p:spPr>
      </p:pic>
      <p:pic>
        <p:nvPicPr>
          <p:cNvPr id="92" name="그림 169" descr=""/>
          <p:cNvPicPr/>
          <p:nvPr/>
        </p:nvPicPr>
        <p:blipFill>
          <a:blip r:embed="rId2"/>
          <a:stretch/>
        </p:blipFill>
        <p:spPr>
          <a:xfrm>
            <a:off x="5141520" y="1896120"/>
            <a:ext cx="3711240" cy="299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5.xml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E358228B-6FBB-47A8-BC36-35C6DD7F05D6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96" name="그림 56" descr=""/>
          <p:cNvPicPr/>
          <p:nvPr/>
        </p:nvPicPr>
        <p:blipFill>
          <a:blip r:embed="rId1"/>
          <a:stretch/>
        </p:blipFill>
        <p:spPr>
          <a:xfrm>
            <a:off x="2664000" y="2880000"/>
            <a:ext cx="5801760" cy="362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4.xml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29C0215D-74E9-46D0-BD02-C4E3ADFFC09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18,815.08s / 2,080.1s / 20,896.782s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216,749,852KB / 217,452,796KB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00" name="그림 60" descr=""/>
          <p:cNvPicPr/>
          <p:nvPr/>
        </p:nvPicPr>
        <p:blipFill>
          <a:blip r:embed="rId1"/>
          <a:stretch/>
        </p:blipFill>
        <p:spPr>
          <a:xfrm>
            <a:off x="4827240" y="2736000"/>
            <a:ext cx="4170600" cy="36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Tendermint_v6.01_4node_3slot_10-10-10vp.xml.xml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B5860F49-EB6D-46F3-886F-4F721A41F54F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04" name="그림 64" descr=""/>
          <p:cNvPicPr/>
          <p:nvPr/>
        </p:nvPicPr>
        <p:blipFill>
          <a:blip r:embed="rId1"/>
          <a:srcRect l="0" t="6636" r="43902" b="30350"/>
          <a:stretch/>
        </p:blipFill>
        <p:spPr>
          <a:xfrm>
            <a:off x="57960" y="3816000"/>
            <a:ext cx="3895200" cy="2734560"/>
          </a:xfrm>
          <a:prstGeom prst="rect">
            <a:avLst/>
          </a:prstGeom>
          <a:ln>
            <a:noFill/>
          </a:ln>
        </p:spPr>
      </p:pic>
      <p:pic>
        <p:nvPicPr>
          <p:cNvPr id="105" name="그림 65" descr=""/>
          <p:cNvPicPr/>
          <p:nvPr/>
        </p:nvPicPr>
        <p:blipFill>
          <a:blip r:embed="rId2"/>
          <a:srcRect l="6998" t="7140" r="44947" b="29849"/>
          <a:stretch/>
        </p:blipFill>
        <p:spPr>
          <a:xfrm>
            <a:off x="4464000" y="3744000"/>
            <a:ext cx="3526200" cy="289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Tendermint_v6.03_4node_2slot_1-1-1-1vp.xml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345EAF8C-7E5D-4937-8CB7-D4FB365B0386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09" name="그림 69" descr=""/>
          <p:cNvPicPr/>
          <p:nvPr/>
        </p:nvPicPr>
        <p:blipFill>
          <a:blip r:embed="rId1"/>
          <a:srcRect l="44370" t="12085" r="13083" b="37506"/>
          <a:stretch/>
        </p:blipFill>
        <p:spPr>
          <a:xfrm>
            <a:off x="4392360" y="3384360"/>
            <a:ext cx="3886560" cy="287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3" descr=""/>
          <p:cNvPicPr/>
          <p:nvPr/>
        </p:nvPicPr>
        <p:blipFill>
          <a:blip r:embed="rId1"/>
          <a:srcRect l="0" t="86229" r="75898" b="4073"/>
          <a:stretch/>
        </p:blipFill>
        <p:spPr>
          <a:xfrm>
            <a:off x="401040" y="4032360"/>
            <a:ext cx="7003080" cy="157932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Tendermint_v7.01_5node_3slot_1-1-1-1vp.xml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DejaVu Sans"/>
              </a:rPr>
              <a:t>Open membership:5-3-4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A[] forall (i : s_id) not (NodeSlot(i).SlotFail || NodeSlot(i).SlotUnknown)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Verification/kernel/elapsed time used: 2.172s / 0s / 2.173s.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Resident/virtual memory usage peaks: 50,240KB / 112,552KB.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Tendermint_v7.01_node13_slot3_vp1-1-1-1.xml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15" name="그림 114" descr=""/>
          <p:cNvPicPr/>
          <p:nvPr/>
        </p:nvPicPr>
        <p:blipFill>
          <a:blip r:embed="rId1"/>
          <a:srcRect l="14955" t="30227" r="43293" b="13068"/>
          <a:stretch/>
        </p:blipFill>
        <p:spPr>
          <a:xfrm>
            <a:off x="1296360" y="1728000"/>
            <a:ext cx="5686920" cy="482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Tendermint_v7.03_node5_slot3_vp1.xml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18" name="그림 2" descr=""/>
          <p:cNvPicPr/>
          <p:nvPr/>
        </p:nvPicPr>
        <p:blipFill>
          <a:blip r:embed="rId1"/>
          <a:srcRect l="0" t="85947" r="76543" b="4416"/>
          <a:stretch/>
        </p:blipFill>
        <p:spPr>
          <a:xfrm>
            <a:off x="401400" y="1973520"/>
            <a:ext cx="6295680" cy="145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208035</TotalTime>
  <Application>LibreOffice/6.0.7.3$Linux_X86_64 LibreOffice_project/00m0$Build-3</Application>
  <Words>447</Words>
  <Paragraphs>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2016-07-28T07:31:59Z</dcterms:created>
  <dc:creator>user</dc:creator>
  <dc:description/>
  <dc:language>ko-KR</dc:language>
  <cp:lastModifiedBy/>
  <cp:lastPrinted>2017-06-18T08:05:42Z</cp:lastPrinted>
  <dcterms:modified xsi:type="dcterms:W3CDTF">2023-03-30T15:12:59Z</dcterms:modified>
  <cp:revision>1124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